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un Ferns" initials="SF" lastIdx="1" clrIdx="0">
    <p:extLst>
      <p:ext uri="{19B8F6BF-5375-455C-9EA6-DF929625EA0E}">
        <p15:presenceInfo xmlns:p15="http://schemas.microsoft.com/office/powerpoint/2012/main" userId="a645938bcdb25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1BBF-93D1-4D59-80AA-0C8439E5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2DB6D-EB4E-4F45-9E82-3E083CF50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88820-C977-47C5-9C85-BF101EFC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F609B-84C2-40DC-80F2-FEF35DD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CB99-86D6-4C10-9583-D187E377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02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BA9D-A171-46C8-8CA7-4D9C7847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A1C20-5345-4C1E-999C-13511D9CB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1ADD-F003-4BDB-9B01-ADDE0E8B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6B60E-8209-48AA-9D6E-52D885DD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7C19-5FAE-4A1B-8BAC-5AD26B3A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266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B3808-7252-43A3-93CC-F410254DA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10DAE-4C49-4B5B-AE6C-0E30DB516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EECE3-5921-4552-A6FF-B2DBF7F8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7EDDB-3733-4A41-A0C8-8D236B1F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C6610-4720-4A06-929C-2769B9C5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772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66F9-DF83-4BDE-A974-19E20682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6590-0D09-4E72-B8DC-6646059E7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91429-4AA0-49FA-B674-C2D5A84B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7574F-7631-4CA1-8A82-F0459A23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5E80-E93C-4B3C-8DA5-9782CB78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9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A958-B09F-417F-9207-3A4AE258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38DE-2625-4CB0-9BB3-CF9B46F1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897C-0D20-4E76-9DD8-7A4AF887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F404B-5DBC-472D-A874-ADA56D68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85BF-1BD7-4B6E-847C-5D3F7AFE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237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456F-1BA4-4904-B6D4-ADC46ADF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085A-A0A8-4257-AD4F-ACC68A8AD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0C1A-2F1F-479C-9E15-3819FCB30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DDF98-AC4A-414C-8A78-32E3DE1E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7981A-1FEC-4FAD-992A-8752B24F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0E1D8-32B5-4A10-8EA4-519BB48E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31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C18A-E748-4768-9886-5934629B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C0E29-E3C7-4FA5-A3DA-667D385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63BA4-9808-4E06-8998-2E37ED134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C1A5F-8AAF-488E-B344-A909742B9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7597B0-D128-4889-B98F-44AE95DE2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F2ADC-49EE-43F5-8288-09659509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F73E6-D994-445F-A59D-2D29B31A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CD054-0FDE-4203-ADE6-ED003109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457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860C-B722-4131-9B3F-88696343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BCD5F-75B5-4DD7-B61B-23CD243E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77ECA-B344-48C4-9C30-A85F5CB7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4BF7-BC23-4481-A4B3-6A75D031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255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435B7-5334-4DE9-A537-ED3ABEE3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A8899-4690-40AA-81D3-F8A6F735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67BF6-C63B-4899-A71A-89E2F627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345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530C-7850-4BDF-A123-8CF79117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5DEA-79F7-47F3-B7E3-50ABB58D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41755-7885-4D68-9966-CBBE46CF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BFC51-7127-4440-953F-0EBF5545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B2193-06AD-4345-9CD6-04A2EE83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8AA72-155E-4D17-86AC-5C39100D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702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9C59-B837-48E4-BC78-5BA7129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7837E-2F05-4630-A57B-685C926DA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D27E-4DAC-4452-BDE3-E748E7605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165-833B-4CF8-B9A9-E7F2E2BB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0B39D-21A7-4D21-9140-892AB33F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19BBA-4627-4A81-AF80-70ED90FD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931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E3802-C577-4837-A8B4-97AB4836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4FBF2-1AF9-417D-9C95-B01AB6180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D4A0-D214-4697-BAED-2E19B0781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D09F-27D6-4F39-8DDC-394C8D56F69A}" type="datetimeFigureOut">
              <a:rPr lang="en-IE" smtClean="0"/>
              <a:t>01/07/2020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5A5B6-F195-4DF8-9DDB-9ED67AA6B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5CEB0-CDCA-437A-A635-D6D07B94D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92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C3BF3553-4D6F-426C-BCCE-3C03B7A4E512}"/>
              </a:ext>
            </a:extLst>
          </p:cNvPr>
          <p:cNvSpPr/>
          <p:nvPr/>
        </p:nvSpPr>
        <p:spPr>
          <a:xfrm>
            <a:off x="11141005" y="3720485"/>
            <a:ext cx="733425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13AB152-D393-4C0A-AE80-9EDD21652E2E}"/>
              </a:ext>
            </a:extLst>
          </p:cNvPr>
          <p:cNvSpPr/>
          <p:nvPr/>
        </p:nvSpPr>
        <p:spPr>
          <a:xfrm flipH="1">
            <a:off x="11141005" y="4186335"/>
            <a:ext cx="733425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8C2AE3-116D-4F12-A5A7-46EB6F9C7BFA}"/>
              </a:ext>
            </a:extLst>
          </p:cNvPr>
          <p:cNvSpPr/>
          <p:nvPr/>
        </p:nvSpPr>
        <p:spPr>
          <a:xfrm>
            <a:off x="7078107" y="5548497"/>
            <a:ext cx="2838450" cy="838200"/>
          </a:xfrm>
          <a:prstGeom prst="wedgeRoundRectCallout">
            <a:avLst>
              <a:gd name="adj1" fmla="val 72863"/>
              <a:gd name="adj2" fmla="val 94319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Choose function-method</a:t>
            </a:r>
          </a:p>
          <a:p>
            <a:pPr algn="ctr"/>
            <a:r>
              <a:rPr lang="en-IE" dirty="0" err="1"/>
              <a:t>SceneLoader.LoadOnClick</a:t>
            </a:r>
            <a:endParaRPr lang="en-I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38C735-5436-45BD-88CF-780A7C2609EC}"/>
              </a:ext>
            </a:extLst>
          </p:cNvPr>
          <p:cNvSpPr/>
          <p:nvPr/>
        </p:nvSpPr>
        <p:spPr>
          <a:xfrm>
            <a:off x="10465014" y="6350289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C1DBD7-31DC-450E-BBC7-F6BB77792EAA}"/>
              </a:ext>
            </a:extLst>
          </p:cNvPr>
          <p:cNvSpPr/>
          <p:nvPr/>
        </p:nvSpPr>
        <p:spPr>
          <a:xfrm>
            <a:off x="11826213" y="6350289"/>
            <a:ext cx="235779" cy="139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297F1D-C2A9-4970-BD09-3554F973CA2A}"/>
              </a:ext>
            </a:extLst>
          </p:cNvPr>
          <p:cNvSpPr/>
          <p:nvPr/>
        </p:nvSpPr>
        <p:spPr>
          <a:xfrm>
            <a:off x="9916557" y="4753722"/>
            <a:ext cx="658689" cy="15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9790A-21CA-4731-845B-F8EDFC070F9F}"/>
              </a:ext>
            </a:extLst>
          </p:cNvPr>
          <p:cNvSpPr/>
          <p:nvPr/>
        </p:nvSpPr>
        <p:spPr>
          <a:xfrm>
            <a:off x="10311361" y="5587827"/>
            <a:ext cx="954447" cy="15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6E67477-B5D9-4EAE-8D4B-9D49BC2F57FF}"/>
              </a:ext>
            </a:extLst>
          </p:cNvPr>
          <p:cNvSpPr/>
          <p:nvPr/>
        </p:nvSpPr>
        <p:spPr>
          <a:xfrm rot="19470511">
            <a:off x="11187263" y="5308370"/>
            <a:ext cx="889237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7B278-1A7A-4E92-8915-043B4086620F}"/>
              </a:ext>
            </a:extLst>
          </p:cNvPr>
          <p:cNvSpPr/>
          <p:nvPr/>
        </p:nvSpPr>
        <p:spPr>
          <a:xfrm>
            <a:off x="6178137" y="183345"/>
            <a:ext cx="5883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4.2: Dragging sound clips into the scripted component</a:t>
            </a:r>
            <a:endParaRPr lang="en-I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AA30166-1562-4DC7-B190-76B45154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8" y="1629138"/>
            <a:ext cx="44767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F5446A5-EDAD-4E7E-BE91-A635D5B413F2}"/>
              </a:ext>
            </a:extLst>
          </p:cNvPr>
          <p:cNvGrpSpPr/>
          <p:nvPr/>
        </p:nvGrpSpPr>
        <p:grpSpPr>
          <a:xfrm>
            <a:off x="6514068" y="1957214"/>
            <a:ext cx="3545364" cy="1710274"/>
            <a:chOff x="4951968" y="1929189"/>
            <a:chExt cx="3545364" cy="171027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9FA30C-70E5-4F42-A4F6-84DD923C4915}"/>
                </a:ext>
              </a:extLst>
            </p:cNvPr>
            <p:cNvGrpSpPr/>
            <p:nvPr/>
          </p:nvGrpSpPr>
          <p:grpSpPr>
            <a:xfrm>
              <a:off x="4951968" y="1929189"/>
              <a:ext cx="3545364" cy="1710274"/>
              <a:chOff x="4951968" y="1929189"/>
              <a:chExt cx="3545364" cy="1710274"/>
            </a:xfrm>
          </p:grpSpPr>
          <p:pic>
            <p:nvPicPr>
              <p:cNvPr id="21" name="Picture 20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68E69B6C-E290-4058-B39F-CFC522EDBD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59" t="6816" b="68246"/>
              <a:stretch/>
            </p:blipFill>
            <p:spPr>
              <a:xfrm>
                <a:off x="6724650" y="1929189"/>
                <a:ext cx="1772682" cy="1710274"/>
              </a:xfrm>
              <a:prstGeom prst="rect">
                <a:avLst/>
              </a:prstGeom>
            </p:spPr>
          </p:pic>
          <p:pic>
            <p:nvPicPr>
              <p:cNvPr id="23" name="Picture 22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7749F08B-E03A-4D1D-9F63-6D5D7AB2D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" t="69526" r="85432" b="12340"/>
              <a:stretch/>
            </p:blipFill>
            <p:spPr>
              <a:xfrm>
                <a:off x="4951968" y="2395915"/>
                <a:ext cx="1772682" cy="1243548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61CDD0BE-8C59-4ACF-A363-48D5643508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" t="6665" r="85432" b="86528"/>
              <a:stretch/>
            </p:blipFill>
            <p:spPr>
              <a:xfrm>
                <a:off x="4951968" y="1929189"/>
                <a:ext cx="1772682" cy="466726"/>
              </a:xfrm>
              <a:prstGeom prst="rect">
                <a:avLst/>
              </a:prstGeom>
            </p:spPr>
          </p:pic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5E9BAB9-CA7D-493A-BD26-9F437454D1F9}"/>
                </a:ext>
              </a:extLst>
            </p:cNvPr>
            <p:cNvSpPr/>
            <p:nvPr/>
          </p:nvSpPr>
          <p:spPr>
            <a:xfrm rot="1029389">
              <a:off x="6697876" y="3039455"/>
              <a:ext cx="941163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effectLst>
                  <a:outerShdw blurRad="50800" dist="50800" dir="5400000" algn="ctr" rotWithShape="0">
                    <a:srgbClr val="C00000">
                      <a:alpha val="71000"/>
                    </a:srgbClr>
                  </a:outerShdw>
                </a:effectLst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826DEE8F-5758-4F20-A933-24BA22CE9E05}"/>
                </a:ext>
              </a:extLst>
            </p:cNvPr>
            <p:cNvSpPr/>
            <p:nvPr/>
          </p:nvSpPr>
          <p:spPr>
            <a:xfrm rot="1029389">
              <a:off x="6700094" y="3230132"/>
              <a:ext cx="800074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effectLst>
                  <a:outerShdw blurRad="50800" dist="50800" dir="5400000" algn="ctr" rotWithShape="0">
                    <a:srgbClr val="C00000">
                      <a:alpha val="71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20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0998C0-BF3B-4F06-9A85-1950F108EDEC}"/>
              </a:ext>
            </a:extLst>
          </p:cNvPr>
          <p:cNvSpPr/>
          <p:nvPr/>
        </p:nvSpPr>
        <p:spPr>
          <a:xfrm>
            <a:off x="6096000" y="690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4.12: Distribution of five Signal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GameObjects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throughout the tunnel</a:t>
            </a:r>
            <a:endParaRPr lang="en-I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2BE492-D112-441E-B592-B3056047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6" y="593915"/>
            <a:ext cx="26384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DDB0CD-4C87-4A0C-9708-3E7C13B2A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4" t="13334" r="27955" b="48417"/>
          <a:stretch/>
        </p:blipFill>
        <p:spPr>
          <a:xfrm>
            <a:off x="4840087" y="1596926"/>
            <a:ext cx="4156364" cy="26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945D3C-C1B9-41BF-930F-56D310E8150D}"/>
              </a:ext>
            </a:extLst>
          </p:cNvPr>
          <p:cNvSpPr/>
          <p:nvPr/>
        </p:nvSpPr>
        <p:spPr>
          <a:xfrm>
            <a:off x="6034019" y="224298"/>
            <a:ext cx="609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4.13: Audio Reverb Zone settings via the Inspector panel</a:t>
            </a:r>
            <a:endParaRPr lang="en-I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F9F75D9-2A8E-44A6-A483-64EB6C72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1" y="1088734"/>
            <a:ext cx="24669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29BF94-4E0E-4E13-B44C-DF3C8ED62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8" t="6869" b="75488"/>
          <a:stretch/>
        </p:blipFill>
        <p:spPr>
          <a:xfrm>
            <a:off x="4119418" y="1579419"/>
            <a:ext cx="1736436" cy="12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7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7A5C40-2592-42B3-9205-7FEE54371A3F}"/>
              </a:ext>
            </a:extLst>
          </p:cNvPr>
          <p:cNvSpPr/>
          <p:nvPr/>
        </p:nvSpPr>
        <p:spPr>
          <a:xfrm>
            <a:off x="8910212" y="249465"/>
            <a:ext cx="3062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4.14: Audio Mixer panel</a:t>
            </a:r>
            <a:endParaRPr lang="en-I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5C6C9-933B-4E78-AD31-1F1C0D09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3" y="495300"/>
            <a:ext cx="15430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9702C6-D940-4652-B92E-7D9F14A8CAC6}"/>
              </a:ext>
            </a:extLst>
          </p:cNvPr>
          <p:cNvGrpSpPr/>
          <p:nvPr/>
        </p:nvGrpSpPr>
        <p:grpSpPr>
          <a:xfrm>
            <a:off x="3740726" y="444500"/>
            <a:ext cx="1669473" cy="1762991"/>
            <a:chOff x="3740726" y="444500"/>
            <a:chExt cx="1669473" cy="1762991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C0B0872-B3AE-4000-90D2-6B30BEBC4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482" r="86307" b="12811"/>
            <a:stretch/>
          </p:blipFill>
          <p:spPr>
            <a:xfrm>
              <a:off x="3740726" y="444500"/>
              <a:ext cx="1669473" cy="1762991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B78003D-B8DA-4314-87CB-B54561F7E260}"/>
                </a:ext>
              </a:extLst>
            </p:cNvPr>
            <p:cNvSpPr/>
            <p:nvPr/>
          </p:nvSpPr>
          <p:spPr>
            <a:xfrm>
              <a:off x="3740726" y="1795244"/>
              <a:ext cx="738995" cy="3488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26707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2867D0-2010-4FF9-897B-4191E9CF6FD9}"/>
              </a:ext>
            </a:extLst>
          </p:cNvPr>
          <p:cNvSpPr/>
          <p:nvPr/>
        </p:nvSpPr>
        <p:spPr>
          <a:xfrm>
            <a:off x="5838710" y="333355"/>
            <a:ext cx="583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4.15: Adding two children to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FxMixer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- Speech &amp; Bells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4D53B-F717-458F-B593-CC8ADD60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6" y="518021"/>
            <a:ext cx="15144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5FE8349-4833-4185-AED1-E11A08B75925}"/>
              </a:ext>
            </a:extLst>
          </p:cNvPr>
          <p:cNvSpPr/>
          <p:nvPr/>
        </p:nvSpPr>
        <p:spPr>
          <a:xfrm>
            <a:off x="3740726" y="1795244"/>
            <a:ext cx="738995" cy="3488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EDB451-4325-40D6-B951-0DE058CFEF28}"/>
              </a:ext>
            </a:extLst>
          </p:cNvPr>
          <p:cNvGrpSpPr/>
          <p:nvPr/>
        </p:nvGrpSpPr>
        <p:grpSpPr>
          <a:xfrm>
            <a:off x="5161269" y="1375795"/>
            <a:ext cx="3020036" cy="1686187"/>
            <a:chOff x="5161269" y="1375795"/>
            <a:chExt cx="3020036" cy="1686187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7AC4483-6513-45F0-BA6C-0E905AA6C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2018" r="75228" b="13395"/>
            <a:stretch/>
          </p:blipFill>
          <p:spPr>
            <a:xfrm>
              <a:off x="5161269" y="1375795"/>
              <a:ext cx="3020036" cy="16861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EFF756F-0313-470D-A286-D0281C1A5E6A}"/>
                </a:ext>
              </a:extLst>
            </p:cNvPr>
            <p:cNvSpPr/>
            <p:nvPr/>
          </p:nvSpPr>
          <p:spPr>
            <a:xfrm>
              <a:off x="5185206" y="2552701"/>
              <a:ext cx="738995" cy="4902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94164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F490AD-A14B-4174-A67B-B427275D71CE}"/>
              </a:ext>
            </a:extLst>
          </p:cNvPr>
          <p:cNvSpPr/>
          <p:nvPr/>
        </p:nvSpPr>
        <p:spPr>
          <a:xfrm>
            <a:off x="8301091" y="75684"/>
            <a:ext cx="3705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4.16: Settings for Audio Source</a:t>
            </a:r>
            <a:endParaRPr lang="en-I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908789-CD3F-4C65-8C24-A1949B0FB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781050"/>
            <a:ext cx="40195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80549D-BFF5-4723-BCC7-0840599EDA92}"/>
              </a:ext>
            </a:extLst>
          </p:cNvPr>
          <p:cNvGrpSpPr/>
          <p:nvPr/>
        </p:nvGrpSpPr>
        <p:grpSpPr>
          <a:xfrm>
            <a:off x="5588000" y="1600201"/>
            <a:ext cx="3281307" cy="1714500"/>
            <a:chOff x="6553200" y="1409701"/>
            <a:chExt cx="3281307" cy="1714500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4FE3561-024B-4202-BD42-6CB22002A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72" r="87578" b="19375"/>
            <a:stretch/>
          </p:blipFill>
          <p:spPr>
            <a:xfrm>
              <a:off x="6553200" y="2290763"/>
              <a:ext cx="1866900" cy="833438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632CCC-4AD2-47B5-9DD4-6A2307BA7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25" t="6528" r="-317" b="68472"/>
            <a:stretch/>
          </p:blipFill>
          <p:spPr>
            <a:xfrm>
              <a:off x="8067675" y="1409701"/>
              <a:ext cx="1766832" cy="1714500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8769D57-6692-4568-AE77-B40236584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7" r="87578" b="80625"/>
            <a:stretch/>
          </p:blipFill>
          <p:spPr>
            <a:xfrm>
              <a:off x="6553200" y="1409701"/>
              <a:ext cx="1514475" cy="881062"/>
            </a:xfrm>
            <a:prstGeom prst="rect">
              <a:avLst/>
            </a:prstGeom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4FB68FB7-937E-4AF1-A93A-6D2430404CB4}"/>
                </a:ext>
              </a:extLst>
            </p:cNvPr>
            <p:cNvSpPr/>
            <p:nvPr/>
          </p:nvSpPr>
          <p:spPr>
            <a:xfrm>
              <a:off x="8818463" y="2228851"/>
              <a:ext cx="617681" cy="355352"/>
            </a:xfrm>
            <a:prstGeom prst="wedgeRoundRectCallout">
              <a:avLst>
                <a:gd name="adj1" fmla="val 81248"/>
                <a:gd name="adj2" fmla="val 115160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b="1" dirty="0"/>
                <a:t>click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AB5B632-2652-4ACE-9492-7742AFC4C311}"/>
                </a:ext>
              </a:extLst>
            </p:cNvPr>
            <p:cNvSpPr/>
            <p:nvPr/>
          </p:nvSpPr>
          <p:spPr>
            <a:xfrm rot="11794807">
              <a:off x="7711977" y="2554360"/>
              <a:ext cx="1231240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580685-2DFD-4D1A-B548-864BE4B6250E}"/>
                </a:ext>
              </a:extLst>
            </p:cNvPr>
            <p:cNvSpPr/>
            <p:nvPr/>
          </p:nvSpPr>
          <p:spPr>
            <a:xfrm>
              <a:off x="9632950" y="2799865"/>
              <a:ext cx="143772" cy="15988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A20739-32DB-4221-9A68-A79803F7E949}"/>
                </a:ext>
              </a:extLst>
            </p:cNvPr>
            <p:cNvSpPr/>
            <p:nvPr/>
          </p:nvSpPr>
          <p:spPr>
            <a:xfrm>
              <a:off x="6847284" y="1977394"/>
              <a:ext cx="826692" cy="133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47345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4FC011-5152-45A6-A7F1-CCE3FACE620C}"/>
              </a:ext>
            </a:extLst>
          </p:cNvPr>
          <p:cNvSpPr/>
          <p:nvPr/>
        </p:nvSpPr>
        <p:spPr>
          <a:xfrm>
            <a:off x="6337300" y="2419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4.17: Selecting Expose Volume from the attenuation menu</a:t>
            </a:r>
            <a:endParaRPr lang="en-I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3BB9AB-5CD0-49D9-8BC3-08967DFE4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93" y="997373"/>
            <a:ext cx="3810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29C0D1-FEEB-4F23-A757-BF05FDB80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49" t="7131" r="227" b="65646"/>
          <a:stretch/>
        </p:blipFill>
        <p:spPr>
          <a:xfrm>
            <a:off x="4983666" y="3429000"/>
            <a:ext cx="1709869" cy="186697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E2444F-67F5-43B8-B4D7-5B4BB468E8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51" r="86771" b="10925"/>
          <a:stretch/>
        </p:blipFill>
        <p:spPr>
          <a:xfrm>
            <a:off x="3370766" y="3429000"/>
            <a:ext cx="1612900" cy="186697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6BB40B-9119-4FD7-B7AB-4C7CB0A16E26}"/>
              </a:ext>
            </a:extLst>
          </p:cNvPr>
          <p:cNvSpPr/>
          <p:nvPr/>
        </p:nvSpPr>
        <p:spPr>
          <a:xfrm>
            <a:off x="3816351" y="3651251"/>
            <a:ext cx="1085894" cy="355352"/>
          </a:xfrm>
          <a:prstGeom prst="wedgeRoundRectCallout">
            <a:avLst>
              <a:gd name="adj1" fmla="val 60781"/>
              <a:gd name="adj2" fmla="val 91929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b="1" dirty="0"/>
              <a:t>Right click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FF5CC8-2399-4584-A81D-FC87785707D3}"/>
              </a:ext>
            </a:extLst>
          </p:cNvPr>
          <p:cNvSpPr/>
          <p:nvPr/>
        </p:nvSpPr>
        <p:spPr>
          <a:xfrm>
            <a:off x="4983666" y="4139715"/>
            <a:ext cx="478463" cy="1598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5932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02D6D8-5937-4E98-8861-A8628D0E90C0}"/>
              </a:ext>
            </a:extLst>
          </p:cNvPr>
          <p:cNvSpPr/>
          <p:nvPr/>
        </p:nvSpPr>
        <p:spPr>
          <a:xfrm>
            <a:off x="6763362" y="169827"/>
            <a:ext cx="5119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4.18: Exposed Parameters drop-down settings</a:t>
            </a:r>
            <a:endParaRPr lang="en-I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F5DA3F-5CF1-4DF1-9D69-D04F8D05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7" y="354493"/>
            <a:ext cx="18764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4FAF18-EFF0-45F6-987E-62AFCA7F3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1" t="63638" r="10493" b="29267"/>
          <a:stretch/>
        </p:blipFill>
        <p:spPr>
          <a:xfrm>
            <a:off x="5378741" y="2197915"/>
            <a:ext cx="1434517" cy="4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9CC03-24DC-44AE-9090-962A5200910E}"/>
              </a:ext>
            </a:extLst>
          </p:cNvPr>
          <p:cNvSpPr/>
          <p:nvPr/>
        </p:nvSpPr>
        <p:spPr>
          <a:xfrm>
            <a:off x="8944036" y="249465"/>
            <a:ext cx="28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333333"/>
                </a:solidFill>
                <a:latin typeface="Merriweather"/>
              </a:rPr>
              <a:t>Figure 4.19: Slider-</a:t>
            </a:r>
            <a:r>
              <a:rPr lang="en-IE" dirty="0" err="1">
                <a:solidFill>
                  <a:srgbClr val="333333"/>
                </a:solidFill>
                <a:latin typeface="Merriweather"/>
              </a:rPr>
              <a:t>fx</a:t>
            </a:r>
            <a:r>
              <a:rPr lang="en-IE" dirty="0">
                <a:solidFill>
                  <a:srgbClr val="333333"/>
                </a:solidFill>
                <a:latin typeface="Merriweather"/>
              </a:rPr>
              <a:t> settings</a:t>
            </a:r>
            <a:endParaRPr lang="en-I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0DF4BA-610B-4A7D-8AB5-B3003860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0" y="558217"/>
            <a:ext cx="38957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900099F-E20C-40CA-93CD-B11DC3E5FDAE}"/>
              </a:ext>
            </a:extLst>
          </p:cNvPr>
          <p:cNvGrpSpPr/>
          <p:nvPr/>
        </p:nvGrpSpPr>
        <p:grpSpPr>
          <a:xfrm>
            <a:off x="4857226" y="2031534"/>
            <a:ext cx="3876432" cy="1718413"/>
            <a:chOff x="4857226" y="2031534"/>
            <a:chExt cx="3876432" cy="171841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89512FA-F5EC-4B4A-AE38-3A79B6AE8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31" t="7036" b="67907"/>
            <a:stretch/>
          </p:blipFill>
          <p:spPr>
            <a:xfrm>
              <a:off x="7006179" y="2031534"/>
              <a:ext cx="1727479" cy="1718413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66B2D8F-B1CE-4C2C-8803-2A516CF8C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6" t="6728" r="39530" b="60797"/>
            <a:stretch/>
          </p:blipFill>
          <p:spPr>
            <a:xfrm>
              <a:off x="4857226" y="2031534"/>
              <a:ext cx="2148953" cy="1718413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8E2611B-B8A9-4986-84EA-2D987031D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4" t="6728" r="69920" b="89745"/>
            <a:stretch/>
          </p:blipFill>
          <p:spPr>
            <a:xfrm>
              <a:off x="4857226" y="2031534"/>
              <a:ext cx="2148953" cy="241883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22DD6F3-6EDB-439F-A267-0BA860CFF26B}"/>
              </a:ext>
            </a:extLst>
          </p:cNvPr>
          <p:cNvSpPr/>
          <p:nvPr/>
        </p:nvSpPr>
        <p:spPr>
          <a:xfrm>
            <a:off x="7834313" y="2659856"/>
            <a:ext cx="402431" cy="278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6910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34BB5-8755-4278-852E-7FFA3283F12B}"/>
              </a:ext>
            </a:extLst>
          </p:cNvPr>
          <p:cNvSpPr/>
          <p:nvPr/>
        </p:nvSpPr>
        <p:spPr>
          <a:xfrm>
            <a:off x="6000925" y="2451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4.20: Adding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childs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to the Master group: Percussion &amp; Synths</a:t>
            </a:r>
            <a:endParaRPr lang="en-I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23DEE3-0716-43DA-9AEF-5FCB55816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1" y="568354"/>
            <a:ext cx="40290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2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747E2-604D-402F-A281-8EADF0BCB783}"/>
              </a:ext>
            </a:extLst>
          </p:cNvPr>
          <p:cNvSpPr/>
          <p:nvPr/>
        </p:nvSpPr>
        <p:spPr>
          <a:xfrm>
            <a:off x="6269937" y="257854"/>
            <a:ext cx="574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4.21: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AudioSource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settings  for Theme01_Percussion</a:t>
            </a:r>
            <a:endParaRPr lang="en-I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F1A72EE-A398-419C-B64C-7A69EFC2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35" y="508015"/>
            <a:ext cx="40195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DDFC04-CF7F-4328-81CB-5F2DC0A083F8}"/>
              </a:ext>
            </a:extLst>
          </p:cNvPr>
          <p:cNvGrpSpPr/>
          <p:nvPr/>
        </p:nvGrpSpPr>
        <p:grpSpPr>
          <a:xfrm>
            <a:off x="6096000" y="1543079"/>
            <a:ext cx="3255356" cy="2065323"/>
            <a:chOff x="6096000" y="1541477"/>
            <a:chExt cx="3255356" cy="20653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D4B671-3DCC-41EF-91FB-3647149AB4CD}"/>
                </a:ext>
              </a:extLst>
            </p:cNvPr>
            <p:cNvGrpSpPr/>
            <p:nvPr/>
          </p:nvGrpSpPr>
          <p:grpSpPr>
            <a:xfrm>
              <a:off x="6096000" y="1541477"/>
              <a:ext cx="3255356" cy="2065323"/>
              <a:chOff x="6096000" y="1541477"/>
              <a:chExt cx="3255356" cy="2065323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69A70B40-943B-4CB1-91C3-9B7C8544EA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46" r="87452" b="65538"/>
              <a:stretch/>
            </p:blipFill>
            <p:spPr>
              <a:xfrm>
                <a:off x="6096000" y="1541477"/>
                <a:ext cx="1529785" cy="2065323"/>
              </a:xfrm>
              <a:prstGeom prst="rect">
                <a:avLst/>
              </a:prstGeom>
            </p:spPr>
          </p:pic>
          <p:pic>
            <p:nvPicPr>
              <p:cNvPr id="6" name="Picture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3DBD124F-9DC2-4593-9B26-4BADDECC26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47" t="4346" b="65538"/>
              <a:stretch/>
            </p:blipFill>
            <p:spPr>
              <a:xfrm>
                <a:off x="7625785" y="1541477"/>
                <a:ext cx="1725571" cy="2065323"/>
              </a:xfrm>
              <a:prstGeom prst="rect">
                <a:avLst/>
              </a:prstGeom>
            </p:spPr>
          </p:pic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9B6CB2-265E-4623-A8CE-3B4FEDFB77AD}"/>
                </a:ext>
              </a:extLst>
            </p:cNvPr>
            <p:cNvSpPr/>
            <p:nvPr/>
          </p:nvSpPr>
          <p:spPr>
            <a:xfrm>
              <a:off x="8467725" y="3319462"/>
              <a:ext cx="138114" cy="10953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31F0D5-0FF5-47FB-BADF-1ECA59E39471}"/>
                </a:ext>
              </a:extLst>
            </p:cNvPr>
            <p:cNvSpPr/>
            <p:nvPr/>
          </p:nvSpPr>
          <p:spPr>
            <a:xfrm>
              <a:off x="8467725" y="3445668"/>
              <a:ext cx="138114" cy="10953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1CB1226-2951-4FBC-9462-1497B17A3DF4}"/>
              </a:ext>
            </a:extLst>
          </p:cNvPr>
          <p:cNvSpPr/>
          <p:nvPr/>
        </p:nvSpPr>
        <p:spPr>
          <a:xfrm rot="21362952">
            <a:off x="7516721" y="2471261"/>
            <a:ext cx="964913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82B949-B97F-4852-AF70-F5B90FD0C3F3}"/>
              </a:ext>
            </a:extLst>
          </p:cNvPr>
          <p:cNvSpPr/>
          <p:nvPr/>
        </p:nvSpPr>
        <p:spPr>
          <a:xfrm>
            <a:off x="6535704" y="2555651"/>
            <a:ext cx="943801" cy="13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295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196138-B6A6-46B4-8285-BEE3EA4F165E}"/>
              </a:ext>
            </a:extLst>
          </p:cNvPr>
          <p:cNvSpPr/>
          <p:nvPr/>
        </p:nvSpPr>
        <p:spPr>
          <a:xfrm>
            <a:off x="6546209" y="1109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4.3: Disable (uncheck) the scripted component of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AudioObject</a:t>
            </a:r>
            <a:endParaRPr lang="en-I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9466E-73FC-427F-BCC5-1251C65F1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71" y="3058103"/>
            <a:ext cx="45529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841D3F-CDAD-4D49-A1C5-9FFAFBD67B3A}"/>
              </a:ext>
            </a:extLst>
          </p:cNvPr>
          <p:cNvGrpSpPr/>
          <p:nvPr/>
        </p:nvGrpSpPr>
        <p:grpSpPr>
          <a:xfrm>
            <a:off x="7407563" y="2946400"/>
            <a:ext cx="3306618" cy="1283854"/>
            <a:chOff x="7407563" y="2946400"/>
            <a:chExt cx="3306618" cy="1283854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17CA77A-9DF0-4221-B385-29921F050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30" t="4310" b="76970"/>
            <a:stretch/>
          </p:blipFill>
          <p:spPr>
            <a:xfrm>
              <a:off x="8950036" y="2946400"/>
              <a:ext cx="1764145" cy="1283854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C0CB0B7-DF0C-4943-A8B9-4161EA248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" t="4310" r="87313" b="76970"/>
            <a:stretch/>
          </p:blipFill>
          <p:spPr>
            <a:xfrm>
              <a:off x="7407563" y="2946400"/>
              <a:ext cx="1542473" cy="128385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26D8E51-584B-444B-B3F6-B1C360FA5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3" r="87879" b="84781"/>
            <a:stretch/>
          </p:blipFill>
          <p:spPr>
            <a:xfrm>
              <a:off x="7407563" y="3151910"/>
              <a:ext cx="1477819" cy="563418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D5BDA5A6-8BF2-4FDF-94BE-02C8A188C6BF}"/>
                </a:ext>
              </a:extLst>
            </p:cNvPr>
            <p:cNvSpPr/>
            <p:nvPr/>
          </p:nvSpPr>
          <p:spPr>
            <a:xfrm>
              <a:off x="8700655" y="3073648"/>
              <a:ext cx="2013526" cy="355352"/>
            </a:xfrm>
            <a:prstGeom prst="wedgeRoundRectCallout">
              <a:avLst>
                <a:gd name="adj1" fmla="val -22379"/>
                <a:gd name="adj2" fmla="val 130707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b="1" dirty="0"/>
                <a:t>disable component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C24448-F247-411A-9E36-9EA2A9438FE6}"/>
                </a:ext>
              </a:extLst>
            </p:cNvPr>
            <p:cNvSpPr/>
            <p:nvPr/>
          </p:nvSpPr>
          <p:spPr>
            <a:xfrm>
              <a:off x="7817127" y="3555392"/>
              <a:ext cx="658689" cy="1599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AACD36-F7F6-4052-8A3B-A0B292FDBFEF}"/>
                </a:ext>
              </a:extLst>
            </p:cNvPr>
            <p:cNvSpPr/>
            <p:nvPr/>
          </p:nvSpPr>
          <p:spPr>
            <a:xfrm>
              <a:off x="9153525" y="3864769"/>
              <a:ext cx="230981" cy="19526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1610117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479AC3-6F74-48A9-8DB1-2BB70A5E60A8}"/>
              </a:ext>
            </a:extLst>
          </p:cNvPr>
          <p:cNvSpPr/>
          <p:nvPr/>
        </p:nvSpPr>
        <p:spPr>
          <a:xfrm>
            <a:off x="7272256" y="101084"/>
            <a:ext cx="4822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4.22: Editing the Audio Mixer in Play Mode</a:t>
            </a:r>
            <a:endParaRPr lang="en-I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3279BF-00D1-4C42-9CCD-35D97312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470416"/>
            <a:ext cx="36290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5E2C013-96A3-484A-8E7E-F68EC3947841}"/>
              </a:ext>
            </a:extLst>
          </p:cNvPr>
          <p:cNvGrpSpPr/>
          <p:nvPr/>
        </p:nvGrpSpPr>
        <p:grpSpPr>
          <a:xfrm>
            <a:off x="2171700" y="2528887"/>
            <a:ext cx="3019425" cy="2231799"/>
            <a:chOff x="2171700" y="2528887"/>
            <a:chExt cx="3019425" cy="2231799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F44B20D-75B5-4B61-B879-65BEAE2E4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783" r="75234" b="5674"/>
            <a:stretch/>
          </p:blipFill>
          <p:spPr>
            <a:xfrm>
              <a:off x="2171700" y="2528887"/>
              <a:ext cx="3019425" cy="223179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AF86A49-9490-4A2C-9C16-95755E27F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8" t="62790" r="57810" b="33911"/>
            <a:stretch/>
          </p:blipFill>
          <p:spPr>
            <a:xfrm>
              <a:off x="4386263" y="2590799"/>
              <a:ext cx="804862" cy="22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689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7D54C7-3652-49A7-AF47-C403E48B51FE}"/>
              </a:ext>
            </a:extLst>
          </p:cNvPr>
          <p:cNvSpPr/>
          <p:nvPr/>
        </p:nvSpPr>
        <p:spPr>
          <a:xfrm>
            <a:off x="5953980" y="215384"/>
            <a:ext cx="611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4.23: Adding the High-pass effect to the Percussion track</a:t>
            </a:r>
            <a:endParaRPr lang="en-I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754173A-1305-497E-9584-AE89F69A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584716"/>
            <a:ext cx="41243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9C7A614-3871-4876-8FD0-C9F961ED4832}"/>
              </a:ext>
            </a:extLst>
          </p:cNvPr>
          <p:cNvGrpSpPr/>
          <p:nvPr/>
        </p:nvGrpSpPr>
        <p:grpSpPr>
          <a:xfrm>
            <a:off x="7029450" y="1617108"/>
            <a:ext cx="2953605" cy="1965839"/>
            <a:chOff x="7029450" y="1617108"/>
            <a:chExt cx="2953605" cy="1965839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E2866A-7521-4664-9732-5535C1A74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8" t="6528" b="64808"/>
            <a:stretch/>
          </p:blipFill>
          <p:spPr>
            <a:xfrm>
              <a:off x="8229600" y="1617108"/>
              <a:ext cx="1753455" cy="196583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B82B4F5-EBDD-461C-B68C-7E2C848C9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65780" r="75241" b="5555"/>
            <a:stretch/>
          </p:blipFill>
          <p:spPr>
            <a:xfrm>
              <a:off x="7029450" y="1617108"/>
              <a:ext cx="1200150" cy="196583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27BCEB-8EA8-4D14-9D58-1FE086D481E7}"/>
                </a:ext>
              </a:extLst>
            </p:cNvPr>
            <p:cNvSpPr/>
            <p:nvPr/>
          </p:nvSpPr>
          <p:spPr>
            <a:xfrm>
              <a:off x="9429750" y="2949575"/>
              <a:ext cx="553305" cy="2095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67827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6E5B3D-61EC-4C82-B7A9-890C63A6FC1B}"/>
              </a:ext>
            </a:extLst>
          </p:cNvPr>
          <p:cNvSpPr/>
          <p:nvPr/>
        </p:nvSpPr>
        <p:spPr>
          <a:xfrm>
            <a:off x="7424806" y="457907"/>
            <a:ext cx="450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4.24: Create a new Snapshot for Tunnel</a:t>
            </a:r>
            <a:endParaRPr lang="en-IE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5E76AB0-5B8B-451B-875B-166592DB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7" y="545504"/>
            <a:ext cx="14478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9D9BDD-9DA9-411F-B621-36B513EAA0D8}"/>
              </a:ext>
            </a:extLst>
          </p:cNvPr>
          <p:cNvGrpSpPr/>
          <p:nvPr/>
        </p:nvGrpSpPr>
        <p:grpSpPr>
          <a:xfrm>
            <a:off x="5057571" y="1264641"/>
            <a:ext cx="1677798" cy="1191237"/>
            <a:chOff x="5057571" y="1264641"/>
            <a:chExt cx="1677798" cy="1191237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FD8E47F-7B5E-4FA4-A4F6-C0B574D4B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41" r="86238" b="20489"/>
            <a:stretch/>
          </p:blipFill>
          <p:spPr>
            <a:xfrm>
              <a:off x="5057571" y="1264641"/>
              <a:ext cx="1677798" cy="11912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21FE50-1335-4D2A-BEED-11E3B8140B68}"/>
                </a:ext>
              </a:extLst>
            </p:cNvPr>
            <p:cNvSpPr/>
            <p:nvPr/>
          </p:nvSpPr>
          <p:spPr>
            <a:xfrm>
              <a:off x="5086350" y="2136551"/>
              <a:ext cx="1104900" cy="133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663390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633AFFE-7447-4FC3-92ED-B0BFC1E8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02" y="1127882"/>
            <a:ext cx="40671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B5CC84-BBA0-49AE-9268-EB6ADF528601}"/>
              </a:ext>
            </a:extLst>
          </p:cNvPr>
          <p:cNvSpPr/>
          <p:nvPr/>
        </p:nvSpPr>
        <p:spPr>
          <a:xfrm>
            <a:off x="7737204" y="266243"/>
            <a:ext cx="399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rgbClr val="333333"/>
                </a:solidFill>
                <a:latin typeface="Merriweather"/>
              </a:rPr>
              <a:t>Figure 4.25: Settings for Tunnel snapshot</a:t>
            </a:r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FEE549-211C-4383-A6D0-21400A0018D2}"/>
              </a:ext>
            </a:extLst>
          </p:cNvPr>
          <p:cNvGrpSpPr/>
          <p:nvPr/>
        </p:nvGrpSpPr>
        <p:grpSpPr>
          <a:xfrm>
            <a:off x="5557769" y="1812925"/>
            <a:ext cx="3352475" cy="1753302"/>
            <a:chOff x="5557769" y="1812925"/>
            <a:chExt cx="3352475" cy="1753302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9F0AD6E-B58D-4A90-93E8-9B31176E6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18" r="86758" b="12416"/>
            <a:stretch/>
          </p:blipFill>
          <p:spPr>
            <a:xfrm>
              <a:off x="5557769" y="1812925"/>
              <a:ext cx="1614556" cy="1753302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6469B17F-2A88-4CC8-8B0F-DC42FDEBF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45" t="6844" b="67590"/>
            <a:stretch/>
          </p:blipFill>
          <p:spPr>
            <a:xfrm>
              <a:off x="7172325" y="1812925"/>
              <a:ext cx="1737919" cy="1753302"/>
            </a:xfrm>
            <a:prstGeom prst="rect">
              <a:avLst/>
            </a:prstGeom>
          </p:spPr>
        </p:pic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92A52C9-CFAA-4A8F-AC13-5F1B14282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0" t="63571" r="57895" b="34346"/>
            <a:stretch/>
          </p:blipFill>
          <p:spPr>
            <a:xfrm>
              <a:off x="6459663" y="1922737"/>
              <a:ext cx="795337" cy="142876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CA6150-BFB9-4A66-9E74-A3F0507DC751}"/>
                </a:ext>
              </a:extLst>
            </p:cNvPr>
            <p:cNvSpPr/>
            <p:nvPr/>
          </p:nvSpPr>
          <p:spPr>
            <a:xfrm>
              <a:off x="8369707" y="3128260"/>
              <a:ext cx="540537" cy="2126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EA51086-E9C9-4352-84C1-9CD09FE1EFA3}"/>
                </a:ext>
              </a:extLst>
            </p:cNvPr>
            <p:cNvSpPr/>
            <p:nvPr/>
          </p:nvSpPr>
          <p:spPr>
            <a:xfrm rot="560270">
              <a:off x="7679210" y="3013456"/>
              <a:ext cx="648698" cy="333375"/>
            </a:xfrm>
            <a:prstGeom prst="rightArrow">
              <a:avLst>
                <a:gd name="adj1" fmla="val 31481"/>
                <a:gd name="adj2" fmla="val 740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13ED25-455A-4B1F-BC03-3B8DC5C8A9B9}"/>
                </a:ext>
              </a:extLst>
            </p:cNvPr>
            <p:cNvSpPr/>
            <p:nvPr/>
          </p:nvSpPr>
          <p:spPr>
            <a:xfrm>
              <a:off x="5582276" y="2653857"/>
              <a:ext cx="473243" cy="2126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6914D9E-6D15-47BF-B8EB-A6D711BC6CE5}"/>
                </a:ext>
              </a:extLst>
            </p:cNvPr>
            <p:cNvSpPr/>
            <p:nvPr/>
          </p:nvSpPr>
          <p:spPr>
            <a:xfrm rot="10266048">
              <a:off x="6085033" y="2480455"/>
              <a:ext cx="1234482" cy="333375"/>
            </a:xfrm>
            <a:prstGeom prst="rightArrow">
              <a:avLst>
                <a:gd name="adj1" fmla="val 31481"/>
                <a:gd name="adj2" fmla="val 740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373950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B4D453-E600-44AC-AD8F-97978509687E}"/>
              </a:ext>
            </a:extLst>
          </p:cNvPr>
          <p:cNvSpPr/>
          <p:nvPr/>
        </p:nvSpPr>
        <p:spPr>
          <a:xfrm>
            <a:off x="6096000" y="241076"/>
            <a:ext cx="5970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4.26: Wireframe view &amp; setting for Cube-tunnel-trigger</a:t>
            </a:r>
            <a:endParaRPr lang="en-IE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479AAD8-BE5D-4FA7-9C4A-99627EC5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5" y="610408"/>
            <a:ext cx="51816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F08171-9EAE-45A2-9757-4DD1655250A8}"/>
              </a:ext>
            </a:extLst>
          </p:cNvPr>
          <p:cNvGrpSpPr/>
          <p:nvPr/>
        </p:nvGrpSpPr>
        <p:grpSpPr>
          <a:xfrm>
            <a:off x="4722500" y="3154256"/>
            <a:ext cx="5478513" cy="2382478"/>
            <a:chOff x="4722500" y="3154256"/>
            <a:chExt cx="5478513" cy="2382478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469A520-687E-4617-930C-B6D2B3A60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84" t="7584" r="35596" b="58043"/>
            <a:stretch/>
          </p:blipFill>
          <p:spPr>
            <a:xfrm>
              <a:off x="6096000" y="3154259"/>
              <a:ext cx="2355908" cy="238247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A4293F0-E426-494D-B831-CE012E3C4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" t="6606" r="87683" b="58654"/>
            <a:stretch/>
          </p:blipFill>
          <p:spPr>
            <a:xfrm>
              <a:off x="4722500" y="3154258"/>
              <a:ext cx="1371600" cy="2382475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A3EF680-32C0-4997-8046-57240282B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54" t="4138" b="61122"/>
            <a:stretch/>
          </p:blipFill>
          <p:spPr>
            <a:xfrm>
              <a:off x="8451908" y="3154259"/>
              <a:ext cx="1749105" cy="2382475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3448CD7-778F-4B14-935D-590220351AC5}"/>
                </a:ext>
              </a:extLst>
            </p:cNvPr>
            <p:cNvSpPr/>
            <p:nvPr/>
          </p:nvSpPr>
          <p:spPr>
            <a:xfrm rot="827596">
              <a:off x="7430854" y="4527195"/>
              <a:ext cx="1234482" cy="333375"/>
            </a:xfrm>
            <a:prstGeom prst="rightArrow">
              <a:avLst>
                <a:gd name="adj1" fmla="val 31481"/>
                <a:gd name="adj2" fmla="val 740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BE4971-6DA0-4DFF-AC88-9336075B798A}"/>
                </a:ext>
              </a:extLst>
            </p:cNvPr>
            <p:cNvSpPr/>
            <p:nvPr/>
          </p:nvSpPr>
          <p:spPr>
            <a:xfrm>
              <a:off x="9269835" y="5191952"/>
              <a:ext cx="225069" cy="2126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68A9AE-6995-47E8-9F20-F51E3559F083}"/>
                </a:ext>
              </a:extLst>
            </p:cNvPr>
            <p:cNvSpPr/>
            <p:nvPr/>
          </p:nvSpPr>
          <p:spPr>
            <a:xfrm>
              <a:off x="4934804" y="4202496"/>
              <a:ext cx="943801" cy="146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EB6D25B-2B64-4C88-AE96-3274DF6AE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6" t="7584" r="41454" b="88453"/>
            <a:stretch/>
          </p:blipFill>
          <p:spPr>
            <a:xfrm>
              <a:off x="6094101" y="3154256"/>
              <a:ext cx="2355908" cy="27474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A6DA2B-89D1-4CFA-84B6-359B6BE5B472}"/>
                </a:ext>
              </a:extLst>
            </p:cNvPr>
            <p:cNvSpPr/>
            <p:nvPr/>
          </p:nvSpPr>
          <p:spPr>
            <a:xfrm>
              <a:off x="6036195" y="3239475"/>
              <a:ext cx="540537" cy="2126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74959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4E4D83-BD17-4E4F-8E20-6905DEE121BB}"/>
              </a:ext>
            </a:extLst>
          </p:cNvPr>
          <p:cNvSpPr/>
          <p:nvPr/>
        </p:nvSpPr>
        <p:spPr>
          <a:xfrm>
            <a:off x="7491413" y="134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4.27: Adding  triggers to the start and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otherside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of the Tunnel</a:t>
            </a:r>
            <a:endParaRPr lang="en-IE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50E1415-EE26-4922-8BBE-8E7CC1BD4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457885"/>
            <a:ext cx="72104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1AFB78-CB41-43A0-89FE-F162E555DEAA}"/>
              </a:ext>
            </a:extLst>
          </p:cNvPr>
          <p:cNvGrpSpPr/>
          <p:nvPr/>
        </p:nvGrpSpPr>
        <p:grpSpPr>
          <a:xfrm>
            <a:off x="3886200" y="3647391"/>
            <a:ext cx="6096000" cy="2490103"/>
            <a:chOff x="3833813" y="1834247"/>
            <a:chExt cx="6096000" cy="249010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9B2915E-EE7A-4BE4-B40C-51E709769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687" r="50000" b="57004"/>
            <a:stretch/>
          </p:blipFill>
          <p:spPr>
            <a:xfrm>
              <a:off x="3833813" y="1834247"/>
              <a:ext cx="6096000" cy="2490103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FC172E-E965-4EE2-B36E-C0192E5A3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9" t="28077" r="35938" b="44544"/>
            <a:stretch/>
          </p:blipFill>
          <p:spPr>
            <a:xfrm>
              <a:off x="5519738" y="2140160"/>
              <a:ext cx="4410075" cy="2184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35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ACDED4-E705-46CE-830B-2B8D6595CC40}"/>
              </a:ext>
            </a:extLst>
          </p:cNvPr>
          <p:cNvSpPr/>
          <p:nvPr/>
        </p:nvSpPr>
        <p:spPr>
          <a:xfrm>
            <a:off x="7280038" y="196334"/>
            <a:ext cx="4756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4.28: Settings for Snapshot Trigger (Script)</a:t>
            </a:r>
            <a:endParaRPr lang="en-IE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5E50670-E940-44EF-8DB2-46ED1EA2B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9" y="276225"/>
            <a:ext cx="39814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5B4DDB-C576-4308-9D65-35158136053A}"/>
              </a:ext>
            </a:extLst>
          </p:cNvPr>
          <p:cNvGrpSpPr/>
          <p:nvPr/>
        </p:nvGrpSpPr>
        <p:grpSpPr>
          <a:xfrm>
            <a:off x="6305548" y="2585120"/>
            <a:ext cx="3352801" cy="2695576"/>
            <a:chOff x="6305548" y="2585120"/>
            <a:chExt cx="3352801" cy="2695576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02D1D9D-01DC-462D-A823-7EEEFED0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25" t="40277" b="45279"/>
            <a:stretch/>
          </p:blipFill>
          <p:spPr>
            <a:xfrm>
              <a:off x="7905749" y="4290096"/>
              <a:ext cx="1752600" cy="990600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D983550-2572-4F07-AFF1-2D37C173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5" r="86875" b="72083"/>
            <a:stretch/>
          </p:blipFill>
          <p:spPr>
            <a:xfrm>
              <a:off x="6305548" y="2585120"/>
              <a:ext cx="1600200" cy="1438275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9B8B2CB-D6C2-486F-AA22-2CD76954D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11" r="86875" b="15556"/>
            <a:stretch/>
          </p:blipFill>
          <p:spPr>
            <a:xfrm>
              <a:off x="6305549" y="4023395"/>
              <a:ext cx="1600200" cy="1257300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098355E-9C97-44FA-A857-35003B1BD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25" t="6859" b="68280"/>
            <a:stretch/>
          </p:blipFill>
          <p:spPr>
            <a:xfrm>
              <a:off x="7905749" y="2585120"/>
              <a:ext cx="1752600" cy="170497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4F70A0-DD18-4DA2-972E-6052B9AEF6F3}"/>
                </a:ext>
              </a:extLst>
            </p:cNvPr>
            <p:cNvSpPr/>
            <p:nvPr/>
          </p:nvSpPr>
          <p:spPr>
            <a:xfrm>
              <a:off x="9470232" y="4975894"/>
              <a:ext cx="169069" cy="1682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F20070-DA68-461D-8134-F03798B6CCB7}"/>
                </a:ext>
              </a:extLst>
            </p:cNvPr>
            <p:cNvSpPr/>
            <p:nvPr/>
          </p:nvSpPr>
          <p:spPr>
            <a:xfrm>
              <a:off x="6633748" y="3626843"/>
              <a:ext cx="943801" cy="133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D5588049-1674-4DD7-B839-D3CBB4D273C8}"/>
                </a:ext>
              </a:extLst>
            </p:cNvPr>
            <p:cNvSpPr/>
            <p:nvPr/>
          </p:nvSpPr>
          <p:spPr>
            <a:xfrm>
              <a:off x="8473208" y="3126581"/>
              <a:ext cx="617681" cy="355352"/>
            </a:xfrm>
            <a:prstGeom prst="wedgeRoundRectCallout">
              <a:avLst>
                <a:gd name="adj1" fmla="val 121992"/>
                <a:gd name="adj2" fmla="val 462191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b="1" dirty="0"/>
                <a:t>click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6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F4359E1-EBB8-4ED3-B55C-AE23A19E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9" y="476075"/>
            <a:ext cx="15144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2D4D6D-4C2A-4A47-817E-2BCB4F140B46}"/>
              </a:ext>
            </a:extLst>
          </p:cNvPr>
          <p:cNvSpPr/>
          <p:nvPr/>
        </p:nvSpPr>
        <p:spPr>
          <a:xfrm>
            <a:off x="6453930" y="152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4.29: Add Music, FX, &amp; Input as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childs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of the Master Group</a:t>
            </a:r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033BBA-CE20-4AC8-AC28-831866849912}"/>
              </a:ext>
            </a:extLst>
          </p:cNvPr>
          <p:cNvGrpSpPr/>
          <p:nvPr/>
        </p:nvGrpSpPr>
        <p:grpSpPr>
          <a:xfrm>
            <a:off x="5548767" y="2241550"/>
            <a:ext cx="1150483" cy="1739900"/>
            <a:chOff x="5548767" y="2241550"/>
            <a:chExt cx="1150483" cy="1739900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AA90E9C2-6D5C-4E1A-907C-01E02C912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8311" r="90565" b="6318"/>
            <a:stretch/>
          </p:blipFill>
          <p:spPr>
            <a:xfrm>
              <a:off x="5548767" y="2241550"/>
              <a:ext cx="1150483" cy="1739900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C63BFF6A-4DB5-4401-96AC-061F95D27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5" t="66645" r="86346" b="32059"/>
            <a:stretch/>
          </p:blipFill>
          <p:spPr>
            <a:xfrm>
              <a:off x="5581650" y="2254250"/>
              <a:ext cx="635000" cy="8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095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51DBE-0978-41A9-A780-9D8486C1EF8D}"/>
              </a:ext>
            </a:extLst>
          </p:cNvPr>
          <p:cNvSpPr/>
          <p:nvPr/>
        </p:nvSpPr>
        <p:spPr>
          <a:xfrm>
            <a:off x="7414795" y="148709"/>
            <a:ext cx="477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4.30: Add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FXMixer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as a child of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MainMIxer</a:t>
            </a:r>
            <a:endParaRPr lang="en-IE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A04F781-FBE5-49F1-BB68-91FFA5215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604838"/>
            <a:ext cx="18859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2DCC05-6350-4AD4-8892-84E54FE21822}"/>
              </a:ext>
            </a:extLst>
          </p:cNvPr>
          <p:cNvGrpSpPr/>
          <p:nvPr/>
        </p:nvGrpSpPr>
        <p:grpSpPr>
          <a:xfrm>
            <a:off x="4478655" y="879474"/>
            <a:ext cx="2400301" cy="1470026"/>
            <a:chOff x="4478655" y="879474"/>
            <a:chExt cx="2400301" cy="1470026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66BEF69-8D8D-4F6B-BE72-7E2690F96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22" r="90625" b="8843"/>
            <a:stretch/>
          </p:blipFill>
          <p:spPr>
            <a:xfrm>
              <a:off x="4478655" y="879475"/>
              <a:ext cx="1143000" cy="1470025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C6CFAEE-3F46-4153-8922-D71C8EAE5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09" t="23149" r="14479" b="55416"/>
            <a:stretch/>
          </p:blipFill>
          <p:spPr>
            <a:xfrm>
              <a:off x="5621655" y="879474"/>
              <a:ext cx="1257301" cy="147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94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0828292-E2C5-48D0-ACF8-3BE2C2605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85763"/>
            <a:ext cx="42481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E0CE21-CBB9-41BB-8737-429BA9BB56A5}"/>
              </a:ext>
            </a:extLst>
          </p:cNvPr>
          <p:cNvSpPr/>
          <p:nvPr/>
        </p:nvSpPr>
        <p:spPr>
          <a:xfrm>
            <a:off x="6267450" y="2388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4.31: Setting the Output track of the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DialogueTrigger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GameObject</a:t>
            </a:r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37FDBE-A290-4985-BE40-C8AAE6D0A0B3}"/>
              </a:ext>
            </a:extLst>
          </p:cNvPr>
          <p:cNvGrpSpPr/>
          <p:nvPr/>
        </p:nvGrpSpPr>
        <p:grpSpPr>
          <a:xfrm>
            <a:off x="6096000" y="2425700"/>
            <a:ext cx="3219450" cy="2884487"/>
            <a:chOff x="6096000" y="2425700"/>
            <a:chExt cx="3219450" cy="2884487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6C853C60-E07B-4B91-B0A5-7C3CBFE0F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59" t="6724" b="51216"/>
            <a:stretch/>
          </p:blipFill>
          <p:spPr>
            <a:xfrm>
              <a:off x="7591425" y="2425700"/>
              <a:ext cx="1724025" cy="2884487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4924491-23D7-43D3-8870-941063DC4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" t="6677" r="86719" b="51264"/>
            <a:stretch/>
          </p:blipFill>
          <p:spPr>
            <a:xfrm>
              <a:off x="6096000" y="2425701"/>
              <a:ext cx="1495425" cy="2884486"/>
            </a:xfrm>
            <a:prstGeom prst="rect">
              <a:avLst/>
            </a:prstGeom>
          </p:spPr>
        </p:pic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81F4F6AB-F72F-431C-9EA1-D832A9371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54" t="22944" r="14453" b="58237"/>
            <a:stretch/>
          </p:blipFill>
          <p:spPr>
            <a:xfrm>
              <a:off x="6761066" y="4019550"/>
              <a:ext cx="1254918" cy="12906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8E0646-9C72-49EA-8B62-682B0EB0E2E9}"/>
                </a:ext>
              </a:extLst>
            </p:cNvPr>
            <p:cNvSpPr/>
            <p:nvPr/>
          </p:nvSpPr>
          <p:spPr>
            <a:xfrm>
              <a:off x="6289166" y="3285495"/>
              <a:ext cx="943801" cy="133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49918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1568CD-9F0F-423B-868D-FEF8E97D9DB1}"/>
              </a:ext>
            </a:extLst>
          </p:cNvPr>
          <p:cNvSpPr/>
          <p:nvPr/>
        </p:nvSpPr>
        <p:spPr>
          <a:xfrm>
            <a:off x="6546210" y="2116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4.5: Dragging sound assets to Metronome (Script) component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A66C5A-01D3-487F-B713-E5E1E9CA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8" y="774848"/>
            <a:ext cx="4733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7E6CAB9-8D05-4D5B-863D-65C65574CCC7}"/>
              </a:ext>
            </a:extLst>
          </p:cNvPr>
          <p:cNvSpPr/>
          <p:nvPr/>
        </p:nvSpPr>
        <p:spPr>
          <a:xfrm>
            <a:off x="9368545" y="952753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3C3CF0-5F46-4772-AD53-8A09DA9E2EE4}"/>
              </a:ext>
            </a:extLst>
          </p:cNvPr>
          <p:cNvGrpSpPr/>
          <p:nvPr/>
        </p:nvGrpSpPr>
        <p:grpSpPr>
          <a:xfrm>
            <a:off x="6286478" y="2145748"/>
            <a:ext cx="3576561" cy="2113825"/>
            <a:chOff x="6286478" y="2145748"/>
            <a:chExt cx="3576561" cy="2113825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DC0D784F-0F8D-41F3-B6B9-C5C2689D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82" t="6465" b="62713"/>
            <a:stretch/>
          </p:blipFill>
          <p:spPr>
            <a:xfrm>
              <a:off x="8117366" y="2145748"/>
              <a:ext cx="1745673" cy="2113825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BA819CE-B085-4A69-AD01-00F6191EB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3" t="6465" r="85047" b="65118"/>
            <a:stretch/>
          </p:blipFill>
          <p:spPr>
            <a:xfrm>
              <a:off x="6286478" y="2145748"/>
              <a:ext cx="1830699" cy="194887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D0BC22-4CE1-4100-80DE-E6EF8D852646}"/>
                </a:ext>
              </a:extLst>
            </p:cNvPr>
            <p:cNvSpPr/>
            <p:nvPr/>
          </p:nvSpPr>
          <p:spPr>
            <a:xfrm>
              <a:off x="6673042" y="2809577"/>
              <a:ext cx="926307" cy="1452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C7AE023-2D79-4B4E-AF95-BB1E3C3F0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177" r="84985" b="20510"/>
            <a:stretch/>
          </p:blipFill>
          <p:spPr>
            <a:xfrm>
              <a:off x="6286667" y="3552291"/>
              <a:ext cx="1830699" cy="707282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533A948-CA20-4B39-9757-35E337AA4E67}"/>
                </a:ext>
              </a:extLst>
            </p:cNvPr>
            <p:cNvSpPr/>
            <p:nvPr/>
          </p:nvSpPr>
          <p:spPr>
            <a:xfrm rot="20458034">
              <a:off x="8090163" y="3826601"/>
              <a:ext cx="863969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71427009-7C1A-4469-A31F-B50407B735F1}"/>
                </a:ext>
              </a:extLst>
            </p:cNvPr>
            <p:cNvSpPr/>
            <p:nvPr/>
          </p:nvSpPr>
          <p:spPr>
            <a:xfrm rot="20596334">
              <a:off x="7795079" y="3671905"/>
              <a:ext cx="1238091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164205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35660F-99BE-4237-BC0E-1E7C83D0F25E}"/>
              </a:ext>
            </a:extLst>
          </p:cNvPr>
          <p:cNvSpPr/>
          <p:nvPr/>
        </p:nvSpPr>
        <p:spPr>
          <a:xfrm>
            <a:off x="6096000" y="311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4.32: Adding the Duck Volume effect to the Music track controller</a:t>
            </a:r>
            <a:endParaRPr lang="en-IE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C55C322-7B89-42C1-B049-D8AEC429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539750"/>
            <a:ext cx="32480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25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A56D0D-CB30-4C81-981E-9B7FEC80FA14}"/>
              </a:ext>
            </a:extLst>
          </p:cNvPr>
          <p:cNvSpPr/>
          <p:nvPr/>
        </p:nvSpPr>
        <p:spPr>
          <a:xfrm>
            <a:off x="6921313" y="437634"/>
            <a:ext cx="5054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4.33: Settings in Inspector view of Input track</a:t>
            </a:r>
            <a:endParaRPr lang="en-IE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45A03DE-40F3-40C6-AB2F-CFAA7528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" y="437634"/>
            <a:ext cx="35052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2929D77-8E36-42A7-8B27-D5BDD120360E}"/>
              </a:ext>
            </a:extLst>
          </p:cNvPr>
          <p:cNvGrpSpPr/>
          <p:nvPr/>
        </p:nvGrpSpPr>
        <p:grpSpPr>
          <a:xfrm>
            <a:off x="4614862" y="2241550"/>
            <a:ext cx="2306451" cy="1987550"/>
            <a:chOff x="4614862" y="2241550"/>
            <a:chExt cx="2306451" cy="1987550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663AD6D-827C-4528-9427-66EDC02E0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5" t="64900" r="70274" b="6119"/>
            <a:stretch/>
          </p:blipFill>
          <p:spPr>
            <a:xfrm>
              <a:off x="4614862" y="2241550"/>
              <a:ext cx="604838" cy="1987550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CBF1F5C-2124-41DA-AFEF-2657C0CD5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43" t="6751" b="64267"/>
            <a:stretch/>
          </p:blipFill>
          <p:spPr>
            <a:xfrm>
              <a:off x="5219700" y="2241550"/>
              <a:ext cx="1701613" cy="19875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8D81FE-301F-4D02-835F-A920FEFA851C}"/>
                </a:ext>
              </a:extLst>
            </p:cNvPr>
            <p:cNvSpPr/>
            <p:nvPr/>
          </p:nvSpPr>
          <p:spPr>
            <a:xfrm>
              <a:off x="5977512" y="3459955"/>
              <a:ext cx="943801" cy="1563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931089-CD0C-4B66-9A26-31CD4E4B146C}"/>
                </a:ext>
              </a:extLst>
            </p:cNvPr>
            <p:cNvSpPr/>
            <p:nvPr/>
          </p:nvSpPr>
          <p:spPr>
            <a:xfrm>
              <a:off x="5977511" y="2990055"/>
              <a:ext cx="943801" cy="1563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C2BAD3-F0D3-4502-A7C1-02D845FEB7E0}"/>
                </a:ext>
              </a:extLst>
            </p:cNvPr>
            <p:cNvSpPr/>
            <p:nvPr/>
          </p:nvSpPr>
          <p:spPr>
            <a:xfrm>
              <a:off x="4614862" y="3840955"/>
              <a:ext cx="619125" cy="1563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184881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754B1A-3F96-41F5-94E6-A9AF67634602}"/>
              </a:ext>
            </a:extLst>
          </p:cNvPr>
          <p:cNvSpPr/>
          <p:nvPr/>
        </p:nvSpPr>
        <p:spPr>
          <a:xfrm>
            <a:off x="6772882" y="207520"/>
            <a:ext cx="5156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4.34: Duck Volume settings on the Music track</a:t>
            </a:r>
            <a:endParaRPr lang="en-IE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AFD4327-3E3A-42DD-A168-FC619A21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93" y="314544"/>
            <a:ext cx="35433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16163E8-F401-4E78-A003-133C97CE92EA}"/>
              </a:ext>
            </a:extLst>
          </p:cNvPr>
          <p:cNvGrpSpPr/>
          <p:nvPr/>
        </p:nvGrpSpPr>
        <p:grpSpPr>
          <a:xfrm>
            <a:off x="5388928" y="1093787"/>
            <a:ext cx="2314417" cy="1736725"/>
            <a:chOff x="5388928" y="1093787"/>
            <a:chExt cx="2314417" cy="1736725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D6AAADE4-82A9-428B-AB42-A75E9C629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19" t="21207" r="150" b="53469"/>
            <a:stretch/>
          </p:blipFill>
          <p:spPr>
            <a:xfrm>
              <a:off x="6004879" y="1093787"/>
              <a:ext cx="1698466" cy="1736725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903E905-0324-484C-81A9-048364823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41" t="64972" r="80006" b="9704"/>
            <a:stretch/>
          </p:blipFill>
          <p:spPr>
            <a:xfrm>
              <a:off x="5388928" y="1093787"/>
              <a:ext cx="615950" cy="17367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510B73-64A4-4732-80C8-2E89FE7661CC}"/>
                </a:ext>
              </a:extLst>
            </p:cNvPr>
            <p:cNvSpPr/>
            <p:nvPr/>
          </p:nvSpPr>
          <p:spPr>
            <a:xfrm>
              <a:off x="5426869" y="2590800"/>
              <a:ext cx="581184" cy="1382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A78089-5DBF-433C-A36D-06B53E451748}"/>
                </a:ext>
              </a:extLst>
            </p:cNvPr>
            <p:cNvSpPr/>
            <p:nvPr/>
          </p:nvSpPr>
          <p:spPr>
            <a:xfrm>
              <a:off x="6055519" y="1938338"/>
              <a:ext cx="1647826" cy="4962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469569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2A48B2-F47D-408A-86DE-8B03CF180AB9}"/>
              </a:ext>
            </a:extLst>
          </p:cNvPr>
          <p:cNvSpPr/>
          <p:nvPr/>
        </p:nvSpPr>
        <p:spPr>
          <a:xfrm>
            <a:off x="7387608" y="291410"/>
            <a:ext cx="4804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4.35: Example of audio visualization recipe</a:t>
            </a:r>
            <a:endParaRPr lang="en-I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A95A7-D362-40A7-892E-718CF8D3679C}"/>
              </a:ext>
            </a:extLst>
          </p:cNvPr>
          <p:cNvGrpSpPr/>
          <p:nvPr/>
        </p:nvGrpSpPr>
        <p:grpSpPr>
          <a:xfrm>
            <a:off x="3800212" y="1795244"/>
            <a:ext cx="4353887" cy="1845579"/>
            <a:chOff x="3800212" y="1795244"/>
            <a:chExt cx="4353887" cy="1845579"/>
          </a:xfrm>
        </p:grpSpPr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F282C2C-44DF-42B6-A7CD-934EF546D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69" t="28257" r="33120" b="46912"/>
            <a:stretch/>
          </p:blipFill>
          <p:spPr>
            <a:xfrm>
              <a:off x="3800212" y="1937857"/>
              <a:ext cx="4353887" cy="1702966"/>
            </a:xfrm>
            <a:prstGeom prst="rect">
              <a:avLst/>
            </a:prstGeom>
          </p:spPr>
        </p:pic>
        <p:pic>
          <p:nvPicPr>
            <p:cNvPr id="5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D0BA947D-ADFA-487F-9340-C3A573C44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7" t="6760" r="51023" b="91160"/>
            <a:stretch/>
          </p:blipFill>
          <p:spPr>
            <a:xfrm>
              <a:off x="3800212" y="1795244"/>
              <a:ext cx="4353887" cy="142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794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9EA966-1469-4613-829C-F81C9164A53C}"/>
              </a:ext>
            </a:extLst>
          </p:cNvPr>
          <p:cNvSpPr/>
          <p:nvPr/>
        </p:nvSpPr>
        <p:spPr>
          <a:xfrm>
            <a:off x="6219038" y="1025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4.37: Connecting each music loop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GameObject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to the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AudioSources</a:t>
            </a:r>
            <a:endParaRPr lang="en-IE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391621B-CCA0-46AC-8BF1-B1AA395D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6" y="381699"/>
            <a:ext cx="38766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F307F7D-81C7-4423-8288-1926BD12BB23}"/>
              </a:ext>
            </a:extLst>
          </p:cNvPr>
          <p:cNvGrpSpPr/>
          <p:nvPr/>
        </p:nvGrpSpPr>
        <p:grpSpPr>
          <a:xfrm>
            <a:off x="3232150" y="3194792"/>
            <a:ext cx="3350003" cy="2483142"/>
            <a:chOff x="0" y="3150342"/>
            <a:chExt cx="3350003" cy="2483142"/>
          </a:xfrm>
        </p:grpSpPr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B2F4F3A7-6F11-4294-B32E-4C895F73C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34" t="6729" b="57063"/>
            <a:stretch/>
          </p:blipFill>
          <p:spPr>
            <a:xfrm>
              <a:off x="1610686" y="3150342"/>
              <a:ext cx="1739317" cy="2483142"/>
            </a:xfrm>
            <a:prstGeom prst="rect">
              <a:avLst/>
            </a:prstGeom>
          </p:spPr>
        </p:pic>
        <p:pic>
          <p:nvPicPr>
            <p:cNvPr id="8" name="Picture 7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A314EE89-026B-4DCF-9790-ED962109E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9" r="86789" b="57063"/>
            <a:stretch/>
          </p:blipFill>
          <p:spPr>
            <a:xfrm>
              <a:off x="0" y="3150342"/>
              <a:ext cx="1610686" cy="2483142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27D0B39-E170-41F7-B4EE-E18AA467EC8E}"/>
              </a:ext>
            </a:extLst>
          </p:cNvPr>
          <p:cNvSpPr/>
          <p:nvPr/>
        </p:nvSpPr>
        <p:spPr>
          <a:xfrm>
            <a:off x="3562350" y="4138613"/>
            <a:ext cx="1280486" cy="14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70A859-5A9B-4C90-87A0-4B10AF2B521A}"/>
              </a:ext>
            </a:extLst>
          </p:cNvPr>
          <p:cNvSpPr/>
          <p:nvPr/>
        </p:nvSpPr>
        <p:spPr>
          <a:xfrm rot="3076351">
            <a:off x="4342722" y="4344465"/>
            <a:ext cx="1692377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026BEE-BD27-4E5D-8732-39D40B86874F}"/>
              </a:ext>
            </a:extLst>
          </p:cNvPr>
          <p:cNvSpPr/>
          <p:nvPr/>
        </p:nvSpPr>
        <p:spPr>
          <a:xfrm rot="2405840">
            <a:off x="3747965" y="4731939"/>
            <a:ext cx="2250820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0FC1B6-A523-43AB-883B-992C9AEF88E8}"/>
              </a:ext>
            </a:extLst>
          </p:cNvPr>
          <p:cNvSpPr/>
          <p:nvPr/>
        </p:nvSpPr>
        <p:spPr>
          <a:xfrm rot="2405840">
            <a:off x="3877789" y="4593920"/>
            <a:ext cx="2100107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C52FC-98AF-4E0F-A4D2-1A70856955EF}"/>
              </a:ext>
            </a:extLst>
          </p:cNvPr>
          <p:cNvSpPr/>
          <p:nvPr/>
        </p:nvSpPr>
        <p:spPr>
          <a:xfrm rot="2621528">
            <a:off x="4077388" y="4455145"/>
            <a:ext cx="1872888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3096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A6D8BB-D6FC-4B8F-AE56-764129551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21089" r="29060" b="49748"/>
          <a:stretch/>
        </p:blipFill>
        <p:spPr>
          <a:xfrm>
            <a:off x="3463871" y="2782620"/>
            <a:ext cx="5086700" cy="20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37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B431F6-1A13-42FC-8B57-512D82E8C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1" t="7138" b="55151"/>
          <a:stretch/>
        </p:blipFill>
        <p:spPr>
          <a:xfrm>
            <a:off x="6216073" y="1016000"/>
            <a:ext cx="3158836" cy="258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1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AAD29A-8B52-4F0C-AAD1-037409E5D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5" r="76250" b="11111"/>
          <a:stretch/>
        </p:blipFill>
        <p:spPr>
          <a:xfrm>
            <a:off x="1422400" y="4762500"/>
            <a:ext cx="2895600" cy="147955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61214A-4EA3-4906-A6D2-0B61C4461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" r="89583" b="81945"/>
          <a:stretch/>
        </p:blipFill>
        <p:spPr>
          <a:xfrm>
            <a:off x="5585460" y="530227"/>
            <a:ext cx="1270000" cy="76835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DA61D0-C676-4A98-AB6E-0D79F1899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8" t="29676" b="11111"/>
          <a:stretch/>
        </p:blipFill>
        <p:spPr>
          <a:xfrm>
            <a:off x="6855460" y="1431925"/>
            <a:ext cx="3175000" cy="40608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3A856F9-C829-48FE-B46E-D0A0D55A4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9" t="6852" r="48541" b="46945"/>
          <a:stretch/>
        </p:blipFill>
        <p:spPr>
          <a:xfrm>
            <a:off x="0" y="1431925"/>
            <a:ext cx="3962400" cy="31686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5A51C14-31E2-4D6F-B309-6740AC476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8" t="6852" b="83889"/>
          <a:stretch/>
        </p:blipFill>
        <p:spPr>
          <a:xfrm>
            <a:off x="6855460" y="530227"/>
            <a:ext cx="3175000" cy="635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D964A4B-122E-4CF0-9F82-941206496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8" t="22731" b="75325"/>
          <a:stretch/>
        </p:blipFill>
        <p:spPr>
          <a:xfrm>
            <a:off x="6855460" y="1165227"/>
            <a:ext cx="3175000" cy="13334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ED8168-CF94-409D-BD63-2F2682822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8" t="27218" b="70838"/>
          <a:stretch/>
        </p:blipFill>
        <p:spPr>
          <a:xfrm>
            <a:off x="6855460" y="1298576"/>
            <a:ext cx="3175000" cy="1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0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86F74E-D2B0-487C-9757-15BA0CAD8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5" t="7235" b="6263"/>
          <a:stretch/>
        </p:blipFill>
        <p:spPr>
          <a:xfrm>
            <a:off x="4692071" y="64656"/>
            <a:ext cx="3168073" cy="59320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48EBE9-3FA0-4865-9AA8-A5476A45EE3F}"/>
              </a:ext>
            </a:extLst>
          </p:cNvPr>
          <p:cNvSpPr/>
          <p:nvPr/>
        </p:nvSpPr>
        <p:spPr>
          <a:xfrm>
            <a:off x="5520459" y="4461886"/>
            <a:ext cx="1280486" cy="14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60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3F231DE-83C0-42F4-A6EB-4DC36D55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3" y="1803083"/>
            <a:ext cx="32670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13BFE6-C640-4DF3-9D9F-8DCAD1130148}"/>
              </a:ext>
            </a:extLst>
          </p:cNvPr>
          <p:cNvSpPr/>
          <p:nvPr/>
        </p:nvSpPr>
        <p:spPr>
          <a:xfrm>
            <a:off x="5704439" y="203954"/>
            <a:ext cx="4501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4.6: Animation settings for Take001 clip</a:t>
            </a:r>
            <a:endParaRPr lang="en-IE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C1615B-7B3F-4824-981A-1214D0218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9" t="6751" b="42278"/>
          <a:stretch/>
        </p:blipFill>
        <p:spPr>
          <a:xfrm>
            <a:off x="5907405" y="1803083"/>
            <a:ext cx="1741170" cy="349567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977D534-3796-4A51-BD4F-C0B3B4422F81}"/>
              </a:ext>
            </a:extLst>
          </p:cNvPr>
          <p:cNvSpPr/>
          <p:nvPr/>
        </p:nvSpPr>
        <p:spPr>
          <a:xfrm rot="13293145">
            <a:off x="6939186" y="2169033"/>
            <a:ext cx="605720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DF00BB-6FA4-4DFC-9F31-8850938C2637}"/>
              </a:ext>
            </a:extLst>
          </p:cNvPr>
          <p:cNvSpPr/>
          <p:nvPr/>
        </p:nvSpPr>
        <p:spPr>
          <a:xfrm>
            <a:off x="6488907" y="1883727"/>
            <a:ext cx="623888" cy="2527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6EF1E7-80E5-450A-9807-F7EEBB6FA6B7}"/>
              </a:ext>
            </a:extLst>
          </p:cNvPr>
          <p:cNvSpPr/>
          <p:nvPr/>
        </p:nvSpPr>
        <p:spPr>
          <a:xfrm>
            <a:off x="5907405" y="3641089"/>
            <a:ext cx="581502" cy="427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A28BB5-2BC6-479C-AB83-8C70EA1E7AF0}"/>
              </a:ext>
            </a:extLst>
          </p:cNvPr>
          <p:cNvSpPr/>
          <p:nvPr/>
        </p:nvSpPr>
        <p:spPr>
          <a:xfrm rot="8641798">
            <a:off x="6422863" y="3288475"/>
            <a:ext cx="605720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408A50F-CDED-4EEA-BB8C-98C5650DECCE}"/>
              </a:ext>
            </a:extLst>
          </p:cNvPr>
          <p:cNvSpPr/>
          <p:nvPr/>
        </p:nvSpPr>
        <p:spPr>
          <a:xfrm rot="8641798">
            <a:off x="6841010" y="4657048"/>
            <a:ext cx="605720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CCEEAB-06AC-4BB3-85F1-A4E14F80C8FB}"/>
              </a:ext>
            </a:extLst>
          </p:cNvPr>
          <p:cNvSpPr/>
          <p:nvPr/>
        </p:nvSpPr>
        <p:spPr>
          <a:xfrm>
            <a:off x="6725224" y="5017230"/>
            <a:ext cx="204214" cy="171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507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6B343A-0BC6-4007-99AE-CBA1DEE7387D}"/>
              </a:ext>
            </a:extLst>
          </p:cNvPr>
          <p:cNvSpPr/>
          <p:nvPr/>
        </p:nvSpPr>
        <p:spPr>
          <a:xfrm>
            <a:off x="7112365" y="232687"/>
            <a:ext cx="498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4.7: Loop and Play On Awake option settings</a:t>
            </a:r>
            <a:endParaRPr lang="en-I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7A34FE-68F5-4D79-8911-5457F261C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89" y="859828"/>
            <a:ext cx="32861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6126D89-C112-4C88-B9DF-CC9236100DFD}"/>
              </a:ext>
            </a:extLst>
          </p:cNvPr>
          <p:cNvGrpSpPr/>
          <p:nvPr/>
        </p:nvGrpSpPr>
        <p:grpSpPr>
          <a:xfrm>
            <a:off x="6705965" y="2688431"/>
            <a:ext cx="3250835" cy="2419278"/>
            <a:chOff x="6705965" y="2688431"/>
            <a:chExt cx="3250835" cy="24192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7BE775-B481-4A2A-9689-867F873B70F2}"/>
                </a:ext>
              </a:extLst>
            </p:cNvPr>
            <p:cNvGrpSpPr/>
            <p:nvPr/>
          </p:nvGrpSpPr>
          <p:grpSpPr>
            <a:xfrm>
              <a:off x="6705965" y="2688431"/>
              <a:ext cx="3250835" cy="2419278"/>
              <a:chOff x="6705965" y="2688431"/>
              <a:chExt cx="3250835" cy="2419278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B3C0F5AE-B7E7-429F-B98B-9A316E50F8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33" t="6744" b="57980"/>
              <a:stretch/>
            </p:blipFill>
            <p:spPr>
              <a:xfrm>
                <a:off x="8229600" y="2688431"/>
                <a:ext cx="1727200" cy="2419278"/>
              </a:xfrm>
              <a:prstGeom prst="rect">
                <a:avLst/>
              </a:prstGeom>
            </p:spPr>
          </p:pic>
          <p:pic>
            <p:nvPicPr>
              <p:cNvPr id="6" name="Picture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6660F96E-5D5C-49F0-AA3E-08CFBC32B9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44" r="87503" b="57980"/>
              <a:stretch/>
            </p:blipFill>
            <p:spPr>
              <a:xfrm>
                <a:off x="6705965" y="2688431"/>
                <a:ext cx="1523635" cy="2419278"/>
              </a:xfrm>
              <a:prstGeom prst="rect">
                <a:avLst/>
              </a:prstGeom>
            </p:spPr>
          </p:pic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0BC276-464F-41D0-B6B6-A561A7BF6D42}"/>
                </a:ext>
              </a:extLst>
            </p:cNvPr>
            <p:cNvSpPr/>
            <p:nvPr/>
          </p:nvSpPr>
          <p:spPr>
            <a:xfrm>
              <a:off x="9015413" y="4850606"/>
              <a:ext cx="240196" cy="2126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56DCB35-0362-4AE7-8494-AEFBC7EB857D}"/>
                </a:ext>
              </a:extLst>
            </p:cNvPr>
            <p:cNvSpPr/>
            <p:nvPr/>
          </p:nvSpPr>
          <p:spPr>
            <a:xfrm rot="2501586">
              <a:off x="8258338" y="4421836"/>
              <a:ext cx="846894" cy="333375"/>
            </a:xfrm>
            <a:prstGeom prst="rightArrow">
              <a:avLst>
                <a:gd name="adj1" fmla="val 31481"/>
                <a:gd name="adj2" fmla="val 740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49668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219BC8-FF3E-4F6B-9C16-AF6574CE2397}"/>
              </a:ext>
            </a:extLst>
          </p:cNvPr>
          <p:cNvSpPr/>
          <p:nvPr/>
        </p:nvSpPr>
        <p:spPr>
          <a:xfrm>
            <a:off x="7864801" y="308188"/>
            <a:ext cx="414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4.8: Creating a new animation state</a:t>
            </a:r>
            <a:endParaRPr lang="en-I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4277682-33D4-4631-AE00-AD90F7033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3" y="744348"/>
            <a:ext cx="36766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FFD432-C8E1-4F77-BEED-E19D9525BC75}"/>
              </a:ext>
            </a:extLst>
          </p:cNvPr>
          <p:cNvGrpSpPr/>
          <p:nvPr/>
        </p:nvGrpSpPr>
        <p:grpSpPr>
          <a:xfrm>
            <a:off x="6644851" y="2860946"/>
            <a:ext cx="3558828" cy="1425123"/>
            <a:chOff x="278234" y="3356602"/>
            <a:chExt cx="3558828" cy="142512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059FF83-3111-4E82-A679-406D83A5D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1" t="41468" r="30547" b="47156"/>
            <a:stretch/>
          </p:blipFill>
          <p:spPr>
            <a:xfrm>
              <a:off x="1551963" y="4001549"/>
              <a:ext cx="2285099" cy="780176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527C9DD-4EAA-4BBE-B776-9D4347383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3" t="6483" r="77030" b="72737"/>
            <a:stretch/>
          </p:blipFill>
          <p:spPr>
            <a:xfrm>
              <a:off x="278234" y="3356602"/>
              <a:ext cx="1273729" cy="1425123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7CF5B86-0D60-4322-B80A-FAD92E9AF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7" t="30257" r="53498" b="60339"/>
            <a:stretch/>
          </p:blipFill>
          <p:spPr>
            <a:xfrm>
              <a:off x="1551963" y="3356602"/>
              <a:ext cx="1171086" cy="644947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DE33D14-D9B3-4E7B-A2F6-C27304C48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7" t="13857" r="53966" b="76739"/>
            <a:stretch/>
          </p:blipFill>
          <p:spPr>
            <a:xfrm>
              <a:off x="2723049" y="3356602"/>
              <a:ext cx="1114013" cy="644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16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79DEF6-56C8-45B7-AD8F-5A386A91E495}"/>
              </a:ext>
            </a:extLst>
          </p:cNvPr>
          <p:cNvSpPr/>
          <p:nvPr/>
        </p:nvSpPr>
        <p:spPr>
          <a:xfrm>
            <a:off x="6000925" y="1361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4.9: Renaming of animations state and setting its Motion field</a:t>
            </a:r>
            <a:endParaRPr lang="en-I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5B1233-630D-4D5E-9326-58629C6A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5" y="237820"/>
            <a:ext cx="42386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F4DA68-2A19-4FBC-9B69-02B6942DA323}"/>
              </a:ext>
            </a:extLst>
          </p:cNvPr>
          <p:cNvGrpSpPr/>
          <p:nvPr/>
        </p:nvGrpSpPr>
        <p:grpSpPr>
          <a:xfrm>
            <a:off x="5019237" y="2851208"/>
            <a:ext cx="3420000" cy="2006542"/>
            <a:chOff x="5019237" y="2851208"/>
            <a:chExt cx="3420000" cy="2006542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AE6C455-0FDB-4D7F-8F29-AFFE76CD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48" t="4068" r="1" b="66674"/>
            <a:stretch/>
          </p:blipFill>
          <p:spPr>
            <a:xfrm>
              <a:off x="5019237" y="2851208"/>
              <a:ext cx="3420000" cy="2006542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F1A2866-56A2-4412-91DD-AE6084F1C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39" t="10965" r="40704" b="83479"/>
            <a:stretch/>
          </p:blipFill>
          <p:spPr>
            <a:xfrm>
              <a:off x="5019237" y="3503568"/>
              <a:ext cx="1457763" cy="38100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ED46DF-8E07-4563-A56B-889B9C9C1972}"/>
                </a:ext>
              </a:extLst>
            </p:cNvPr>
            <p:cNvSpPr/>
            <p:nvPr/>
          </p:nvSpPr>
          <p:spPr>
            <a:xfrm>
              <a:off x="8260555" y="3503567"/>
              <a:ext cx="178681" cy="15988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E52AB83-6197-4BA3-82D2-B355113BC845}"/>
                </a:ext>
              </a:extLst>
            </p:cNvPr>
            <p:cNvSpPr/>
            <p:nvPr/>
          </p:nvSpPr>
          <p:spPr>
            <a:xfrm rot="7320703">
              <a:off x="5893122" y="4222742"/>
              <a:ext cx="650427" cy="333375"/>
            </a:xfrm>
            <a:prstGeom prst="rightArrow">
              <a:avLst>
                <a:gd name="adj1" fmla="val 31481"/>
                <a:gd name="adj2" fmla="val 740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80138E8C-549C-4436-ACAF-48A5A6974EB3}"/>
                </a:ext>
              </a:extLst>
            </p:cNvPr>
            <p:cNvSpPr/>
            <p:nvPr/>
          </p:nvSpPr>
          <p:spPr>
            <a:xfrm>
              <a:off x="7732214" y="3847632"/>
              <a:ext cx="617681" cy="355352"/>
            </a:xfrm>
            <a:prstGeom prst="wedgeRoundRectCallout">
              <a:avLst>
                <a:gd name="adj1" fmla="val 38070"/>
                <a:gd name="adj2" fmla="val -96594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b="1" dirty="0"/>
                <a:t>click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002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FA3EB-749B-4CD5-B75E-A8F307D48768}"/>
              </a:ext>
            </a:extLst>
          </p:cNvPr>
          <p:cNvSpPr/>
          <p:nvPr/>
        </p:nvSpPr>
        <p:spPr>
          <a:xfrm>
            <a:off x="5962650" y="2978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4.10: Drag the model into the Controller or the Animator component</a:t>
            </a:r>
            <a:endParaRPr lang="en-I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E350887-0EC5-438B-B4F8-E37B33671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495425"/>
            <a:ext cx="42576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F5BEA2-6C0F-4576-B000-1B919AE4450F}"/>
              </a:ext>
            </a:extLst>
          </p:cNvPr>
          <p:cNvGrpSpPr/>
          <p:nvPr/>
        </p:nvGrpSpPr>
        <p:grpSpPr>
          <a:xfrm>
            <a:off x="6010275" y="1698040"/>
            <a:ext cx="3467100" cy="2000250"/>
            <a:chOff x="6010275" y="1698040"/>
            <a:chExt cx="3467100" cy="2000250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F4A1453-3D7A-4AA4-810F-F872CB227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" t="6805" r="85820" b="76667"/>
            <a:stretch/>
          </p:blipFill>
          <p:spPr>
            <a:xfrm>
              <a:off x="6010275" y="1698040"/>
              <a:ext cx="1733550" cy="1133475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69ED6C5-D04A-4B07-91EA-AAA6D1487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81" t="6805" b="64028"/>
            <a:stretch/>
          </p:blipFill>
          <p:spPr>
            <a:xfrm>
              <a:off x="7743825" y="1698040"/>
              <a:ext cx="1733550" cy="2000250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137C21-74FC-4C5F-988F-6928BA66B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" t="68610" r="85820" b="14861"/>
            <a:stretch/>
          </p:blipFill>
          <p:spPr>
            <a:xfrm>
              <a:off x="6017895" y="2564815"/>
              <a:ext cx="1721644" cy="1133475"/>
            </a:xfrm>
            <a:prstGeom prst="rect">
              <a:avLst/>
            </a:prstGeom>
          </p:spPr>
        </p:pic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6830596-E1B8-49E8-8213-CE31611687F3}"/>
              </a:ext>
            </a:extLst>
          </p:cNvPr>
          <p:cNvSpPr/>
          <p:nvPr/>
        </p:nvSpPr>
        <p:spPr>
          <a:xfrm>
            <a:off x="6877050" y="2725427"/>
            <a:ext cx="617681" cy="355352"/>
          </a:xfrm>
          <a:prstGeom prst="wedgeRoundRectCallout">
            <a:avLst>
              <a:gd name="adj1" fmla="val 82276"/>
              <a:gd name="adj2" fmla="val 105332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00" b="1" dirty="0"/>
              <a:t>drag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73BCE57-BCCF-4661-B64A-74B4E57AA8D4}"/>
              </a:ext>
            </a:extLst>
          </p:cNvPr>
          <p:cNvSpPr/>
          <p:nvPr/>
        </p:nvSpPr>
        <p:spPr>
          <a:xfrm rot="20878470">
            <a:off x="7619701" y="3114468"/>
            <a:ext cx="980138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38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0860F9-69A7-44CD-AEB4-AF91EABD90E8}"/>
              </a:ext>
            </a:extLst>
          </p:cNvPr>
          <p:cNvSpPr/>
          <p:nvPr/>
        </p:nvSpPr>
        <p:spPr>
          <a:xfrm>
            <a:off x="6395679" y="187444"/>
            <a:ext cx="554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4.11: Dragging the Signal prefab into the Hierarchy</a:t>
            </a:r>
            <a:endParaRPr lang="en-I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EF90B46-7572-46A0-B2C9-3FCE6F72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" y="303848"/>
            <a:ext cx="39433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4E86D5-5C6E-4EEC-B761-709519E14869}"/>
              </a:ext>
            </a:extLst>
          </p:cNvPr>
          <p:cNvGrpSpPr/>
          <p:nvPr/>
        </p:nvGrpSpPr>
        <p:grpSpPr>
          <a:xfrm>
            <a:off x="5526392" y="2188814"/>
            <a:ext cx="4770150" cy="2811494"/>
            <a:chOff x="5526392" y="2188814"/>
            <a:chExt cx="4770150" cy="28114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BD4353-6889-4E2B-AFB7-0994A85C8CC5}"/>
                </a:ext>
              </a:extLst>
            </p:cNvPr>
            <p:cNvGrpSpPr/>
            <p:nvPr/>
          </p:nvGrpSpPr>
          <p:grpSpPr>
            <a:xfrm>
              <a:off x="5526392" y="2188814"/>
              <a:ext cx="4770150" cy="2811494"/>
              <a:chOff x="5349705" y="2398538"/>
              <a:chExt cx="4770150" cy="2811494"/>
            </a:xfrm>
          </p:grpSpPr>
          <p:pic>
            <p:nvPicPr>
              <p:cNvPr id="4" name="Picture 3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4C51A64A-9B22-4FCB-8B2E-CF34433CB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60" t="6889" r="45714" b="52116"/>
              <a:stretch/>
            </p:blipFill>
            <p:spPr>
              <a:xfrm>
                <a:off x="6849185" y="2398538"/>
                <a:ext cx="3270670" cy="2811494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1FCEA53-A08D-40C2-8874-1799154FC532}"/>
                  </a:ext>
                </a:extLst>
              </p:cNvPr>
              <p:cNvGrpSpPr/>
              <p:nvPr/>
            </p:nvGrpSpPr>
            <p:grpSpPr>
              <a:xfrm>
                <a:off x="5349705" y="2398538"/>
                <a:ext cx="1499480" cy="2811494"/>
                <a:chOff x="2190085" y="3968211"/>
                <a:chExt cx="1499480" cy="2811494"/>
              </a:xfrm>
            </p:grpSpPr>
            <p:pic>
              <p:nvPicPr>
                <p:cNvPr id="6" name="Picture 5" descr="A screenshot of a computer screen&#10;&#10;Description automatically generated">
                  <a:extLst>
                    <a:ext uri="{FF2B5EF4-FFF2-40B4-BE49-F238E27FC236}">
                      <a16:creationId xmlns:a16="http://schemas.microsoft.com/office/drawing/2014/main" id="{78B80926-6ED1-42E0-8EF9-3C528A4A1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89" r="87701" b="73542"/>
                <a:stretch/>
              </p:blipFill>
              <p:spPr>
                <a:xfrm>
                  <a:off x="2190085" y="3968211"/>
                  <a:ext cx="1499480" cy="134202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screenshot of a computer screen&#10;&#10;Description automatically generated">
                  <a:extLst>
                    <a:ext uri="{FF2B5EF4-FFF2-40B4-BE49-F238E27FC236}">
                      <a16:creationId xmlns:a16="http://schemas.microsoft.com/office/drawing/2014/main" id="{C883F23E-3329-40AA-AFFB-029DB4EAD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9009" r="87700" b="9564"/>
                <a:stretch/>
              </p:blipFill>
              <p:spPr>
                <a:xfrm>
                  <a:off x="2190085" y="5310233"/>
                  <a:ext cx="1499480" cy="1469472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75577150-D66B-48DA-973E-82F9A7B26A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16" t="6688" r="69825" b="89632"/>
              <a:stretch/>
            </p:blipFill>
            <p:spPr>
              <a:xfrm>
                <a:off x="6842620" y="2398538"/>
                <a:ext cx="2152999" cy="252412"/>
              </a:xfrm>
              <a:prstGeom prst="rect">
                <a:avLst/>
              </a:prstGeom>
            </p:spPr>
          </p:pic>
        </p:grp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6350F3DC-4C4B-4BAD-B1FD-2843276B0AC8}"/>
                </a:ext>
              </a:extLst>
            </p:cNvPr>
            <p:cNvSpPr/>
            <p:nvPr/>
          </p:nvSpPr>
          <p:spPr>
            <a:xfrm>
              <a:off x="6572250" y="3114213"/>
              <a:ext cx="617681" cy="355352"/>
            </a:xfrm>
            <a:prstGeom prst="wedgeRoundRectCallout">
              <a:avLst>
                <a:gd name="adj1" fmla="val -90974"/>
                <a:gd name="adj2" fmla="val 120476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b="1" dirty="0"/>
                <a:t>drag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DCEDA00-F8F7-4ECA-81B3-381108BE66DA}"/>
                </a:ext>
              </a:extLst>
            </p:cNvPr>
            <p:cNvSpPr/>
            <p:nvPr/>
          </p:nvSpPr>
          <p:spPr>
            <a:xfrm rot="14575984">
              <a:off x="6047395" y="3589156"/>
              <a:ext cx="449504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5D0136-DD9F-4CFC-A582-1E8B68B829B5}"/>
                </a:ext>
              </a:extLst>
            </p:cNvPr>
            <p:cNvSpPr/>
            <p:nvPr/>
          </p:nvSpPr>
          <p:spPr>
            <a:xfrm>
              <a:off x="5832474" y="3324309"/>
              <a:ext cx="503649" cy="1452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14123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336</Words>
  <Application>Microsoft Office PowerPoint</Application>
  <PresentationFormat>Widescreen</PresentationFormat>
  <Paragraphs>43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Ferns</dc:creator>
  <cp:lastModifiedBy>Shaun Ferns</cp:lastModifiedBy>
  <cp:revision>48</cp:revision>
  <dcterms:created xsi:type="dcterms:W3CDTF">2020-04-15T10:26:19Z</dcterms:created>
  <dcterms:modified xsi:type="dcterms:W3CDTF">2020-07-01T15:04:40Z</dcterms:modified>
</cp:coreProperties>
</file>